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charset="0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72462-3E27-40B3-A3B1-10913C35BDC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3B029-120A-45BA-9E83-3EC67D31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0335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Blockchain-Cloud File Sharing: Secure and Decentralized Data Management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04753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novel approach. We will explore secure, decentralized file sharing. The approach combines blockchain and cloud technologies. Discover how this system addresses vulnerabilities. It also enhances data management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220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Storage: Vulnerabilities &amp; Inefficiencies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Single Point of Failure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9559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systems are vulnerable. A single breach can compromise all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Transparency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955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lack visibility. Data access and modifications are opaque.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Silos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9559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is often isolated. It is trapped, hindering collaboration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90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Hybrid Architecture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7693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245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Blockchain Layer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232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access control. It also handles data integrity via immutable records.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85285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4120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Storage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92025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scalable, cost-effective storage. It ensures availability and redundancy.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72877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996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Integration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60785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seamless interaction. It interacts between blockchain and cloud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Security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586764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encryption ensures data protection. Only authorized parties can access files.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21469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transactions are recorded. The transactions are recorded on an immutable ledger.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Auditability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21469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audit trails ensure compliance. Track all data modifications.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Use Cases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share patient records. Maintain compliance with privacy regulations.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Supply Chain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goods and verify authenticity. Reduce fraud and improve transparency.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Intellectual Property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copyrights and patents. Securely share sensitive documents.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039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 and Implementation Roadmap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14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39066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314224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Enhancements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419445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sharding. Explore layer-2 solutions for increased throughput.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14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39066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314224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Interoperability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8223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multiple blockchains. Enable seamless data exchange.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65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584156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7651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Integration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2732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AI. Automate threat detection and improve data governance.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Custom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Inter</vt:lpstr>
      <vt:lpstr>Calibri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MONIKA</cp:lastModifiedBy>
  <cp:revision>1</cp:revision>
  <dcterms:created xsi:type="dcterms:W3CDTF">2025-02-28T13:58:27Z</dcterms:created>
  <dcterms:modified xsi:type="dcterms:W3CDTF">2025-02-28T14:00:42Z</dcterms:modified>
</cp:coreProperties>
</file>